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4" r:id="rId1"/>
    <p:sldMasterId id="2147484042" r:id="rId2"/>
    <p:sldMasterId id="2147484030" r:id="rId3"/>
    <p:sldMasterId id="2147484018" r:id="rId4"/>
    <p:sldMasterId id="2147484098" r:id="rId5"/>
  </p:sldMasterIdLst>
  <p:notesMasterIdLst>
    <p:notesMasterId r:id="rId35"/>
  </p:notesMasterIdLst>
  <p:handoutMasterIdLst>
    <p:handoutMasterId r:id="rId36"/>
  </p:handoutMasterIdLst>
  <p:sldIdLst>
    <p:sldId id="341" r:id="rId6"/>
    <p:sldId id="408" r:id="rId7"/>
    <p:sldId id="386" r:id="rId8"/>
    <p:sldId id="411" r:id="rId9"/>
    <p:sldId id="391" r:id="rId10"/>
    <p:sldId id="392" r:id="rId11"/>
    <p:sldId id="395" r:id="rId12"/>
    <p:sldId id="410" r:id="rId13"/>
    <p:sldId id="413" r:id="rId14"/>
    <p:sldId id="414" r:id="rId15"/>
    <p:sldId id="425" r:id="rId16"/>
    <p:sldId id="427" r:id="rId17"/>
    <p:sldId id="417" r:id="rId18"/>
    <p:sldId id="415" r:id="rId19"/>
    <p:sldId id="416" r:id="rId20"/>
    <p:sldId id="423" r:id="rId21"/>
    <p:sldId id="418" r:id="rId22"/>
    <p:sldId id="419" r:id="rId23"/>
    <p:sldId id="426" r:id="rId24"/>
    <p:sldId id="420" r:id="rId25"/>
    <p:sldId id="421" r:id="rId26"/>
    <p:sldId id="422" r:id="rId27"/>
    <p:sldId id="407" r:id="rId28"/>
    <p:sldId id="387" r:id="rId29"/>
    <p:sldId id="388" r:id="rId30"/>
    <p:sldId id="390" r:id="rId31"/>
    <p:sldId id="393" r:id="rId32"/>
    <p:sldId id="371" r:id="rId33"/>
    <p:sldId id="405" r:id="rId3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DDDDD"/>
    <a:srgbClr val="F93D17"/>
    <a:srgbClr val="CCECF8"/>
    <a:srgbClr val="AFC4EF"/>
    <a:srgbClr val="0000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66" autoAdjust="0"/>
    <p:restoredTop sz="94697" autoAdjust="0"/>
  </p:normalViewPr>
  <p:slideViewPr>
    <p:cSldViewPr>
      <p:cViewPr varScale="1">
        <p:scale>
          <a:sx n="85" d="100"/>
          <a:sy n="85" d="100"/>
        </p:scale>
        <p:origin x="245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12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F3F6D-FCEB-4A8B-BA06-B917A3B07128}" type="datetimeFigureOut">
              <a:rPr lang="es-MX" smtClean="0"/>
              <a:pPr/>
              <a:t>27/08/20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F6A3F-374C-427C-BFAC-B995BDBF413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8573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58D98-CA64-4FD9-A064-84E50FAF4DB1}" type="datetimeFigureOut">
              <a:rPr lang="es-MX" smtClean="0"/>
              <a:pPr/>
              <a:t>27/08/20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38461-4A92-46A8-9CDD-D6A2DE03409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4681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A698-5B69-4421-B90B-CC0EA1C166AB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0AA8-6972-4FF3-96A5-555B8AB59E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5225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A698-5B69-4421-B90B-CC0EA1C166AB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0AA8-6972-4FF3-96A5-555B8AB59E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8570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A698-5B69-4421-B90B-CC0EA1C166AB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0AA8-6972-4FF3-96A5-555B8AB59E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3341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A2A4-62BE-4CB9-8D8C-8F0C0327C9BC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9D5-FF26-4846-A941-AEA3D86CA8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2308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A2A4-62BE-4CB9-8D8C-8F0C0327C9BC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9D5-FF26-4846-A941-AEA3D86CA8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453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A2A4-62BE-4CB9-8D8C-8F0C0327C9BC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9D5-FF26-4846-A941-AEA3D86CA8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1766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A2A4-62BE-4CB9-8D8C-8F0C0327C9BC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9D5-FF26-4846-A941-AEA3D86CA8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3701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A2A4-62BE-4CB9-8D8C-8F0C0327C9BC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9D5-FF26-4846-A941-AEA3D86CA8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1725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A2A4-62BE-4CB9-8D8C-8F0C0327C9BC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9D5-FF26-4846-A941-AEA3D86CA8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2910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A2A4-62BE-4CB9-8D8C-8F0C0327C9BC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9D5-FF26-4846-A941-AEA3D86CA8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6520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A2A4-62BE-4CB9-8D8C-8F0C0327C9BC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9D5-FF26-4846-A941-AEA3D86CA8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1886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A698-5B69-4421-B90B-CC0EA1C166AB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0AA8-6972-4FF3-96A5-555B8AB59E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7925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A2A4-62BE-4CB9-8D8C-8F0C0327C9BC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9D5-FF26-4846-A941-AEA3D86CA8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5238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A2A4-62BE-4CB9-8D8C-8F0C0327C9BC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9D5-FF26-4846-A941-AEA3D86CA8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6035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A2A4-62BE-4CB9-8D8C-8F0C0327C9BC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9D5-FF26-4846-A941-AEA3D86CA8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789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EFA2-C4A4-46E2-9706-5C15ABF70513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EE01-A50F-4D43-B90D-FEDFABC6EE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8033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EFA2-C4A4-46E2-9706-5C15ABF70513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EE01-A50F-4D43-B90D-FEDFABC6EE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2154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EFA2-C4A4-46E2-9706-5C15ABF70513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EE01-A50F-4D43-B90D-FEDFABC6EE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5068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EFA2-C4A4-46E2-9706-5C15ABF70513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EE01-A50F-4D43-B90D-FEDFABC6EE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7529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EFA2-C4A4-46E2-9706-5C15ABF70513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EE01-A50F-4D43-B90D-FEDFABC6EE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055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EFA2-C4A4-46E2-9706-5C15ABF70513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EE01-A50F-4D43-B90D-FEDFABC6EE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0975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EFA2-C4A4-46E2-9706-5C15ABF70513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EE01-A50F-4D43-B90D-FEDFABC6EE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048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A698-5B69-4421-B90B-CC0EA1C166AB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0AA8-6972-4FF3-96A5-555B8AB59E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7146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EFA2-C4A4-46E2-9706-5C15ABF70513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EE01-A50F-4D43-B90D-FEDFABC6EE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230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EFA2-C4A4-46E2-9706-5C15ABF70513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EE01-A50F-4D43-B90D-FEDFABC6EE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76793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EFA2-C4A4-46E2-9706-5C15ABF70513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EE01-A50F-4D43-B90D-FEDFABC6EE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7634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EFA2-C4A4-46E2-9706-5C15ABF70513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EE01-A50F-4D43-B90D-FEDFABC6EE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99844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72CA-1D90-4860-AEC4-D46F80EF7B79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89DF-1346-42BD-927B-C83227FC9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7464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72CA-1D90-4860-AEC4-D46F80EF7B79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89DF-1346-42BD-927B-C83227FC9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6391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72CA-1D90-4860-AEC4-D46F80EF7B79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89DF-1346-42BD-927B-C83227FC9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8696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72CA-1D90-4860-AEC4-D46F80EF7B79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89DF-1346-42BD-927B-C83227FC9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54271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72CA-1D90-4860-AEC4-D46F80EF7B79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89DF-1346-42BD-927B-C83227FC9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7364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72CA-1D90-4860-AEC4-D46F80EF7B79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89DF-1346-42BD-927B-C83227FC9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691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A698-5B69-4421-B90B-CC0EA1C166AB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0AA8-6972-4FF3-96A5-555B8AB59E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79567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72CA-1D90-4860-AEC4-D46F80EF7B79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89DF-1346-42BD-927B-C83227FC9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45452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72CA-1D90-4860-AEC4-D46F80EF7B79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89DF-1346-42BD-927B-C83227FC9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32431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72CA-1D90-4860-AEC4-D46F80EF7B79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89DF-1346-42BD-927B-C83227FC9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82554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72CA-1D90-4860-AEC4-D46F80EF7B79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89DF-1346-42BD-927B-C83227FC9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24890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72CA-1D90-4860-AEC4-D46F80EF7B79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989DF-1346-42BD-927B-C83227FC9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80243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589882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906359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8856" y="3428999"/>
            <a:ext cx="4138550" cy="2268559"/>
          </a:xfrm>
        </p:spPr>
        <p:txBody>
          <a:bodyPr anchor="t">
            <a:normAutofit/>
          </a:bodyPr>
          <a:lstStyle>
            <a:lvl1pPr algn="r"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1292" y="2268787"/>
            <a:ext cx="3966114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38357E38-C0A0-4F3B-8121-9E7ABC3AC984}" type="slidenum">
              <a:rPr lang="es-ES" altLang="es-MX" smtClean="0"/>
              <a:pPr/>
              <a:t>‹Nº›</a:t>
            </a:fld>
            <a:endParaRPr lang="es-ES" altLang="es-MX"/>
          </a:p>
        </p:txBody>
      </p:sp>
      <p:sp>
        <p:nvSpPr>
          <p:cNvPr id="24" name="TextBox 23"/>
          <p:cNvSpPr txBox="1"/>
          <p:nvPr/>
        </p:nvSpPr>
        <p:spPr>
          <a:xfrm>
            <a:off x="1641440" y="3262168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983119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C5FD-5515-4148-BD5F-3F57AE0DD08B}" type="slidenum">
              <a:rPr lang="es-ES" altLang="es-MX" smtClean="0"/>
              <a:pPr/>
              <a:t>‹Nº›</a:t>
            </a:fld>
            <a:endParaRPr lang="es-ES" altLang="es-MX"/>
          </a:p>
        </p:txBody>
      </p:sp>
      <p:sp>
        <p:nvSpPr>
          <p:cNvPr id="7" name="TextBox 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497232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3199028"/>
            <a:ext cx="5967420" cy="1372971"/>
          </a:xfrm>
        </p:spPr>
        <p:txBody>
          <a:bodyPr anchor="t">
            <a:normAutofit/>
          </a:bodyPr>
          <a:lstStyle>
            <a:lvl1pPr algn="r"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1131" y="2272143"/>
            <a:ext cx="5803294" cy="926885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ADAC8-0EC9-468B-AC7C-380979E293CF}" type="slidenum">
              <a:rPr lang="es-ES" altLang="es-MX" smtClean="0"/>
              <a:pPr/>
              <a:t>‹Nº›</a:t>
            </a:fld>
            <a:endParaRPr lang="es-ES" altLang="es-MX"/>
          </a:p>
        </p:txBody>
      </p:sp>
      <p:sp>
        <p:nvSpPr>
          <p:cNvPr id="16" name="TextBox 15"/>
          <p:cNvSpPr txBox="1"/>
          <p:nvPr/>
        </p:nvSpPr>
        <p:spPr>
          <a:xfrm>
            <a:off x="1644924" y="3023993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676687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426" y="805818"/>
            <a:ext cx="5882780" cy="10817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5406" y="2056800"/>
            <a:ext cx="2855547" cy="3993144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679" y="2056800"/>
            <a:ext cx="2859527" cy="3993144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C34F3-C96F-4884-B269-5D26B9F967BA}" type="slidenum">
              <a:rPr lang="es-ES" altLang="es-MX" smtClean="0"/>
              <a:pPr/>
              <a:t>‹Nº›</a:t>
            </a:fld>
            <a:endParaRPr lang="es-ES" altLang="es-MX"/>
          </a:p>
        </p:txBody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extBox 18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82591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589" y="805818"/>
            <a:ext cx="5880617" cy="107702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3589" y="2054563"/>
            <a:ext cx="2857364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2510" y="2851330"/>
            <a:ext cx="2858443" cy="319861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679" y="2054563"/>
            <a:ext cx="285952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84680" y="2851330"/>
            <a:ext cx="2859526" cy="319861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D46E-CBF1-4678-9F9A-CF7FF9187754}" type="slidenum">
              <a:rPr lang="es-ES" altLang="es-MX" smtClean="0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50540260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A698-5B69-4421-B90B-CC0EA1C166AB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0AA8-6972-4FF3-96A5-555B8AB59E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40103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TextBox 15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C31FD-2A3A-41A5-A0F5-572AD19E253D}" type="slidenum">
              <a:rPr lang="es-ES" altLang="es-MX" smtClean="0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4345827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4020-FF8A-4593-B3B7-700D5E06E66A}" type="slidenum">
              <a:rPr lang="es-ES" altLang="es-MX" smtClean="0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675118414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83" y="1296618"/>
            <a:ext cx="2120703" cy="1889075"/>
          </a:xfrm>
        </p:spPr>
        <p:txBody>
          <a:bodyPr anchor="b">
            <a:normAutofit/>
          </a:bodyPr>
          <a:lstStyle>
            <a:lvl1pPr algn="l"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8538" y="805818"/>
            <a:ext cx="3755668" cy="5244126"/>
          </a:xfrm>
        </p:spPr>
        <p:txBody>
          <a:bodyPr anchor="ctr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2" y="3186155"/>
            <a:ext cx="2120703" cy="2386397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D86E-A9B7-4006-AD39-380B45E02FDF}" type="slidenum">
              <a:rPr lang="es-ES" altLang="es-MX" smtClean="0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26799626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extBox 12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82987" y="3229"/>
            <a:ext cx="3727769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671" y="1296618"/>
            <a:ext cx="2603212" cy="188630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4" y="3182928"/>
            <a:ext cx="2603794" cy="2386394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1284-5251-4E71-89A0-8972CA166B76}" type="slidenum">
              <a:rPr lang="es-ES" altLang="es-MX" smtClean="0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269277479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TextBox 1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857" y="808057"/>
            <a:ext cx="5885350" cy="107722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20792" y="2049878"/>
            <a:ext cx="5723414" cy="4000066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81D39-05C1-44DA-9656-FE18D8E7100E}" type="slidenum">
              <a:rPr lang="es-ES" altLang="es-MX" smtClean="0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006505917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/>
          <p:cNvSpPr txBox="1"/>
          <p:nvPr/>
        </p:nvSpPr>
        <p:spPr>
          <a:xfrm rot="5400000">
            <a:off x="7688343" y="480678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9317" y="805818"/>
            <a:ext cx="99488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64598" y="970410"/>
            <a:ext cx="4715441" cy="5079534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10379-0D07-442E-848D-22C3384A3836}" type="slidenum">
              <a:rPr lang="es-ES" altLang="es-MX" smtClean="0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23123571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A698-5B69-4421-B90B-CC0EA1C166AB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0AA8-6972-4FF3-96A5-555B8AB59E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0704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A698-5B69-4421-B90B-CC0EA1C166AB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0AA8-6972-4FF3-96A5-555B8AB59E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4528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A698-5B69-4421-B90B-CC0EA1C166AB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0AA8-6972-4FF3-96A5-555B8AB59E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6688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A698-5B69-4421-B90B-CC0EA1C166AB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0AA8-6972-4FF3-96A5-555B8AB59E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9912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BA698-5B69-4421-B90B-CC0EA1C166AB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50AA8-6972-4FF3-96A5-555B8AB59E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841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8A2A4-62BE-4CB9-8D8C-8F0C0327C9BC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89D5-FF26-4846-A941-AEA3D86CA8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902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9EFA2-C4A4-46E2-9706-5C15ABF70513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6EE01-A50F-4D43-B90D-FEDFABC6EE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399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A72CA-1D90-4860-AEC4-D46F80EF7B79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989DF-1346-42BD-927B-C83227FC9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601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60" y="2912532"/>
            <a:ext cx="7772939" cy="39454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8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61317" y="808057"/>
            <a:ext cx="587801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6236" y="2049878"/>
            <a:ext cx="5713092" cy="400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28294" y="5272451"/>
            <a:ext cx="2662729" cy="179188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E4BA698-5B69-4421-B90B-CC0EA1C166AB}" type="datetimeFigureOut">
              <a:rPr lang="es-MX" smtClean="0"/>
              <a:t>27/08/20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58177" y="3658900"/>
            <a:ext cx="5885352" cy="183663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136" y="164594"/>
            <a:ext cx="638312" cy="322850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50AA8-6972-4FF3-96A5-555B8AB59E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95509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</p:sldLayoutIdLst>
  <p:transition spd="med">
    <p:fade/>
  </p:transition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28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58366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96504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44166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82304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29966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975104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322576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670048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01752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5.png"/><Relationship Id="rId11" Type="http://schemas.openxmlformats.org/officeDocument/2006/relationships/image" Target="../media/image6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8.png"/><Relationship Id="rId7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.png"/><Relationship Id="rId7" Type="http://schemas.openxmlformats.org/officeDocument/2006/relationships/image" Target="../media/image55.png"/><Relationship Id="rId12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4.png"/><Relationship Id="rId11" Type="http://schemas.openxmlformats.org/officeDocument/2006/relationships/image" Target="../media/image51.png"/><Relationship Id="rId5" Type="http://schemas.openxmlformats.org/officeDocument/2006/relationships/image" Target="../media/image53.png"/><Relationship Id="rId10" Type="http://schemas.openxmlformats.org/officeDocument/2006/relationships/image" Target="../media/image50.png"/><Relationship Id="rId4" Type="http://schemas.openxmlformats.org/officeDocument/2006/relationships/image" Target="../media/image4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.png"/><Relationship Id="rId7" Type="http://schemas.openxmlformats.org/officeDocument/2006/relationships/image" Target="../media/image6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.png"/><Relationship Id="rId5" Type="http://schemas.openxmlformats.org/officeDocument/2006/relationships/image" Target="../media/image6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8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6.png"/><Relationship Id="rId2" Type="http://schemas.openxmlformats.org/officeDocument/2006/relationships/image" Target="../media/image25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hyperlink" Target="http://omawww.sat.gob.mx/cifras_sat/Paginas/datos/vinculo.html?page=ListCompleta69B.html" TargetMode="External"/><Relationship Id="rId10" Type="http://schemas.openxmlformats.org/officeDocument/2006/relationships/image" Target="../media/image69.png"/><Relationship Id="rId4" Type="http://schemas.openxmlformats.org/officeDocument/2006/relationships/image" Target="../media/image4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.png"/><Relationship Id="rId7" Type="http://schemas.openxmlformats.org/officeDocument/2006/relationships/image" Target="../media/image7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.png"/><Relationship Id="rId7" Type="http://schemas.openxmlformats.org/officeDocument/2006/relationships/image" Target="../media/image8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4.png"/><Relationship Id="rId9" Type="http://schemas.openxmlformats.org/officeDocument/2006/relationships/image" Target="../media/image93.png"/><Relationship Id="rId1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.png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0.png"/><Relationship Id="rId5" Type="http://schemas.openxmlformats.org/officeDocument/2006/relationships/image" Target="../media/image51.png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0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0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.png"/><Relationship Id="rId4" Type="http://schemas.openxmlformats.org/officeDocument/2006/relationships/image" Target="../media/image11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.png"/><Relationship Id="rId4" Type="http://schemas.openxmlformats.org/officeDocument/2006/relationships/image" Target="../media/image1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3131840" y="4725144"/>
            <a:ext cx="50497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MX" sz="36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entury Gothic" panose="020B0502020202020204" pitchFamily="34" charset="0"/>
                <a:ea typeface="+mj-ea"/>
                <a:cs typeface="Trebuchet MS"/>
              </a:rPr>
              <a:t>Documentos Digitales</a:t>
            </a:r>
          </a:p>
          <a:p>
            <a:pPr algn="r"/>
            <a:r>
              <a:rPr lang="es-MX" sz="36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entury Gothic" panose="020B0502020202020204" pitchFamily="34" charset="0"/>
                <a:ea typeface="+mj-ea"/>
                <a:cs typeface="Trebuchet MS"/>
              </a:rPr>
              <a:t>Version 5.5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1153026" y="843888"/>
            <a:ext cx="2634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WEBINAR</a:t>
            </a:r>
          </a:p>
        </p:txBody>
      </p:sp>
      <p:sp>
        <p:nvSpPr>
          <p:cNvPr id="3" name="AutoShape 2" descr="https://www.control2000.com.mx/imagenes/logosSIS/CFW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" name="AutoShape 4" descr="https://www.control2000.com.mx/imagenes/logosSIS/CFW.ico"/>
          <p:cNvSpPr>
            <a:spLocks noChangeAspect="1" noChangeArrowheads="1"/>
          </p:cNvSpPr>
          <p:nvPr/>
        </p:nvSpPr>
        <p:spPr bwMode="auto">
          <a:xfrm>
            <a:off x="307974" y="7937"/>
            <a:ext cx="1692865" cy="16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484" r="56300"/>
          <a:stretch/>
        </p:blipFill>
        <p:spPr>
          <a:xfrm>
            <a:off x="1181454" y="1853208"/>
            <a:ext cx="2605626" cy="2976870"/>
          </a:xfrm>
          <a:prstGeom prst="rect">
            <a:avLst/>
          </a:prstGeom>
        </p:spPr>
      </p:pic>
      <p:pic>
        <p:nvPicPr>
          <p:cNvPr id="1030" name="Picture 6" descr="https://www.control2000.com.mx/imagenes/integraciones/Contafiscal-500x5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427" y="1653342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5349133" y="5925473"/>
            <a:ext cx="2262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Arturo Meza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650B99F-38FA-1A45-BD97-EF58575009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>
            <a:off x="4860031" y="160338"/>
            <a:ext cx="3321587" cy="139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92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A4000769-A96B-F641-989F-799C930D1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96" y="98241"/>
            <a:ext cx="1632675" cy="174658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5E88EBA-89AD-DF4D-BE3F-ADC7ADEFE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E6626A5-4B3E-A244-8000-15133DAA08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D4B4AEB-3115-134C-B0A6-61535C686CFA}"/>
              </a:ext>
            </a:extLst>
          </p:cNvPr>
          <p:cNvSpPr txBox="1"/>
          <p:nvPr/>
        </p:nvSpPr>
        <p:spPr>
          <a:xfrm>
            <a:off x="1043608" y="165464"/>
            <a:ext cx="56925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altLang="es-MX" sz="2800" b="1" dirty="0">
                <a:latin typeface="Century Gothic" panose="020B0502020202020204" pitchFamily="34" charset="0"/>
              </a:rPr>
              <a:t>Importación de XML (opciones)</a:t>
            </a:r>
          </a:p>
          <a:p>
            <a:endParaRPr lang="es-MX" sz="2800" b="1" dirty="0">
              <a:latin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31563B7-6740-3749-8BBE-1D9A2E156792}"/>
              </a:ext>
            </a:extLst>
          </p:cNvPr>
          <p:cNvPicPr/>
          <p:nvPr/>
        </p:nvPicPr>
        <p:blipFill rotWithShape="1">
          <a:blip r:embed="rId5"/>
          <a:srcRect b="6640"/>
          <a:stretch/>
        </p:blipFill>
        <p:spPr>
          <a:xfrm>
            <a:off x="1187624" y="920084"/>
            <a:ext cx="6912768" cy="430911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7F04F3F-81A5-1A42-B578-BE6644473B24}"/>
              </a:ext>
            </a:extLst>
          </p:cNvPr>
          <p:cNvPicPr/>
          <p:nvPr/>
        </p:nvPicPr>
        <p:blipFill rotWithShape="1">
          <a:blip r:embed="rId6"/>
          <a:srcRect b="6640"/>
          <a:stretch/>
        </p:blipFill>
        <p:spPr>
          <a:xfrm>
            <a:off x="1197388" y="909707"/>
            <a:ext cx="6903004" cy="41960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B39970-D274-CB47-BAAF-1E02206DB528}"/>
              </a:ext>
            </a:extLst>
          </p:cNvPr>
          <p:cNvPicPr/>
          <p:nvPr/>
        </p:nvPicPr>
        <p:blipFill rotWithShape="1">
          <a:blip r:embed="rId7"/>
          <a:srcRect b="6640"/>
          <a:stretch/>
        </p:blipFill>
        <p:spPr>
          <a:xfrm>
            <a:off x="1223046" y="945259"/>
            <a:ext cx="6877345" cy="417085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D48944D-71A6-BA4C-B892-8576D17B878F}"/>
              </a:ext>
            </a:extLst>
          </p:cNvPr>
          <p:cNvPicPr/>
          <p:nvPr/>
        </p:nvPicPr>
        <p:blipFill rotWithShape="1">
          <a:blip r:embed="rId8"/>
          <a:srcRect b="6640"/>
          <a:stretch/>
        </p:blipFill>
        <p:spPr>
          <a:xfrm>
            <a:off x="1187623" y="920084"/>
            <a:ext cx="6912768" cy="430911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3EA995D-8DB3-5B41-B52D-0895C1323872}"/>
              </a:ext>
            </a:extLst>
          </p:cNvPr>
          <p:cNvPicPr/>
          <p:nvPr/>
        </p:nvPicPr>
        <p:blipFill rotWithShape="1">
          <a:blip r:embed="rId9"/>
          <a:srcRect b="6640"/>
          <a:stretch/>
        </p:blipFill>
        <p:spPr>
          <a:xfrm>
            <a:off x="1187622" y="895892"/>
            <a:ext cx="6912769" cy="422022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362990D-AA2A-2E49-BEDD-3ECBC01BFC84}"/>
              </a:ext>
            </a:extLst>
          </p:cNvPr>
          <p:cNvPicPr/>
          <p:nvPr/>
        </p:nvPicPr>
        <p:blipFill rotWithShape="1">
          <a:blip r:embed="rId10"/>
          <a:srcRect b="6640"/>
          <a:stretch/>
        </p:blipFill>
        <p:spPr>
          <a:xfrm>
            <a:off x="1177434" y="934882"/>
            <a:ext cx="6922957" cy="429431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82871CD-4658-DC4D-B77F-399C1C7D3C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836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1A0CD69D-CAE4-1349-9687-3A37D99F9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96" y="98241"/>
            <a:ext cx="1632675" cy="174658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6049DD5-B0DD-F049-AB8C-531C1B9AC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800667E-82F8-B742-A2B3-9F79503B57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C97646A-3C10-F847-83B1-FB1E168D4DF3}"/>
              </a:ext>
            </a:extLst>
          </p:cNvPr>
          <p:cNvSpPr txBox="1"/>
          <p:nvPr/>
        </p:nvSpPr>
        <p:spPr>
          <a:xfrm>
            <a:off x="1043608" y="165464"/>
            <a:ext cx="13276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altLang="es-MX" sz="2800" b="1" dirty="0">
                <a:latin typeface="Century Gothic" panose="020B0502020202020204" pitchFamily="34" charset="0"/>
              </a:rPr>
              <a:t>CFDI´S</a:t>
            </a:r>
          </a:p>
          <a:p>
            <a:endParaRPr lang="es-MX" sz="2800" b="1" dirty="0">
              <a:latin typeface="+mn-lt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9A6894E-CDC0-0140-8824-8BD119C70938}"/>
              </a:ext>
            </a:extLst>
          </p:cNvPr>
          <p:cNvPicPr/>
          <p:nvPr/>
        </p:nvPicPr>
        <p:blipFill rotWithShape="1">
          <a:blip r:embed="rId5"/>
          <a:srcRect b="5102"/>
          <a:stretch/>
        </p:blipFill>
        <p:spPr>
          <a:xfrm>
            <a:off x="1187624" y="907165"/>
            <a:ext cx="6912768" cy="432203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1B643D1-E964-D342-866C-15E87CEC43FC}"/>
              </a:ext>
            </a:extLst>
          </p:cNvPr>
          <p:cNvPicPr/>
          <p:nvPr/>
        </p:nvPicPr>
        <p:blipFill rotWithShape="1">
          <a:blip r:embed="rId6"/>
          <a:srcRect b="4785"/>
          <a:stretch/>
        </p:blipFill>
        <p:spPr>
          <a:xfrm>
            <a:off x="1187624" y="924105"/>
            <a:ext cx="6912768" cy="43050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C643214-11E0-1C4B-9985-95B1A0D5E0F5}"/>
              </a:ext>
            </a:extLst>
          </p:cNvPr>
          <p:cNvPicPr/>
          <p:nvPr/>
        </p:nvPicPr>
        <p:blipFill rotWithShape="1">
          <a:blip r:embed="rId7"/>
          <a:srcRect b="6640"/>
          <a:stretch/>
        </p:blipFill>
        <p:spPr>
          <a:xfrm>
            <a:off x="1187624" y="907164"/>
            <a:ext cx="6912768" cy="432203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FE2465C-AD78-3A43-B030-B7009E5FD648}"/>
              </a:ext>
            </a:extLst>
          </p:cNvPr>
          <p:cNvPicPr/>
          <p:nvPr/>
        </p:nvPicPr>
        <p:blipFill rotWithShape="1">
          <a:blip r:embed="rId8"/>
          <a:srcRect b="6640"/>
          <a:stretch/>
        </p:blipFill>
        <p:spPr>
          <a:xfrm>
            <a:off x="1187624" y="905091"/>
            <a:ext cx="6912768" cy="43241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39E82ED-1EEF-A948-A81F-C764AFC0C604}"/>
              </a:ext>
            </a:extLst>
          </p:cNvPr>
          <p:cNvPicPr/>
          <p:nvPr/>
        </p:nvPicPr>
        <p:blipFill rotWithShape="1">
          <a:blip r:embed="rId9"/>
          <a:srcRect b="6640"/>
          <a:stretch/>
        </p:blipFill>
        <p:spPr>
          <a:xfrm>
            <a:off x="1187624" y="905089"/>
            <a:ext cx="6912768" cy="43241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E34BC95-F6DE-B244-A3E6-40CAF66499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314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110EC563-C443-2344-82B3-521C3395C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96" y="98241"/>
            <a:ext cx="1632675" cy="174658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2AC73C4-A87B-9340-A16F-048643C71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F3E7F76-3831-8C4C-8E14-7FA96C3538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C97646A-3C10-F847-83B1-FB1E168D4DF3}"/>
              </a:ext>
            </a:extLst>
          </p:cNvPr>
          <p:cNvSpPr txBox="1"/>
          <p:nvPr/>
        </p:nvSpPr>
        <p:spPr>
          <a:xfrm>
            <a:off x="1043608" y="165464"/>
            <a:ext cx="13276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altLang="es-MX" sz="2800" b="1" dirty="0">
                <a:latin typeface="Century Gothic" panose="020B0502020202020204" pitchFamily="34" charset="0"/>
              </a:rPr>
              <a:t>CFDI´S</a:t>
            </a:r>
          </a:p>
          <a:p>
            <a:endParaRPr lang="es-MX" sz="2800" b="1" dirty="0">
              <a:latin typeface="+mn-lt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F63FF27-4724-6244-A9E1-64C1C5C73F79}"/>
              </a:ext>
            </a:extLst>
          </p:cNvPr>
          <p:cNvPicPr/>
          <p:nvPr/>
        </p:nvPicPr>
        <p:blipFill rotWithShape="1">
          <a:blip r:embed="rId5"/>
          <a:srcRect b="6640"/>
          <a:stretch/>
        </p:blipFill>
        <p:spPr>
          <a:xfrm>
            <a:off x="1200500" y="892224"/>
            <a:ext cx="6885636" cy="427206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929EC9D-7BA9-A945-BA19-17F6CAB7B151}"/>
              </a:ext>
            </a:extLst>
          </p:cNvPr>
          <p:cNvPicPr/>
          <p:nvPr/>
        </p:nvPicPr>
        <p:blipFill rotWithShape="1">
          <a:blip r:embed="rId6"/>
          <a:srcRect b="4357"/>
          <a:stretch/>
        </p:blipFill>
        <p:spPr>
          <a:xfrm>
            <a:off x="1200500" y="933653"/>
            <a:ext cx="6863198" cy="423063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5819F16-0340-EB4C-B939-38F776DA32CC}"/>
              </a:ext>
            </a:extLst>
          </p:cNvPr>
          <p:cNvPicPr/>
          <p:nvPr/>
        </p:nvPicPr>
        <p:blipFill rotWithShape="1">
          <a:blip r:embed="rId7"/>
          <a:srcRect b="6640"/>
          <a:stretch/>
        </p:blipFill>
        <p:spPr>
          <a:xfrm>
            <a:off x="1222392" y="898980"/>
            <a:ext cx="6805992" cy="426530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F9B4657-62ED-2E43-8E07-CE2E9E421560}"/>
              </a:ext>
            </a:extLst>
          </p:cNvPr>
          <p:cNvPicPr/>
          <p:nvPr/>
        </p:nvPicPr>
        <p:blipFill rotWithShape="1">
          <a:blip r:embed="rId8"/>
          <a:srcRect b="6640"/>
          <a:stretch/>
        </p:blipFill>
        <p:spPr>
          <a:xfrm>
            <a:off x="1230580" y="887396"/>
            <a:ext cx="6797803" cy="427689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8A001CE-DD1E-B547-A697-F267F6281F61}"/>
              </a:ext>
            </a:extLst>
          </p:cNvPr>
          <p:cNvPicPr/>
          <p:nvPr/>
        </p:nvPicPr>
        <p:blipFill rotWithShape="1">
          <a:blip r:embed="rId9"/>
          <a:srcRect b="6314"/>
          <a:stretch/>
        </p:blipFill>
        <p:spPr>
          <a:xfrm>
            <a:off x="1195265" y="898979"/>
            <a:ext cx="6833117" cy="427206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663E33B-63C1-9646-8153-A679BBE6A013}"/>
              </a:ext>
            </a:extLst>
          </p:cNvPr>
          <p:cNvPicPr/>
          <p:nvPr/>
        </p:nvPicPr>
        <p:blipFill rotWithShape="1">
          <a:blip r:embed="rId10"/>
          <a:srcRect b="5210"/>
          <a:stretch/>
        </p:blipFill>
        <p:spPr>
          <a:xfrm>
            <a:off x="1223132" y="873912"/>
            <a:ext cx="6805250" cy="4283280"/>
          </a:xfrm>
          <a:prstGeom prst="rect">
            <a:avLst/>
          </a:prstGeom>
        </p:spPr>
      </p:pic>
      <p:pic>
        <p:nvPicPr>
          <p:cNvPr id="19" name="Picture 4" descr="Resultado de imagen para click png">
            <a:extLst>
              <a:ext uri="{FF2B5EF4-FFF2-40B4-BE49-F238E27FC236}">
                <a16:creationId xmlns:a16="http://schemas.microsoft.com/office/drawing/2014/main" id="{5F12FAAC-5FDF-9A42-A332-86A1D88CB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08320">
            <a:off x="1449761" y="4609619"/>
            <a:ext cx="627776" cy="47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4603B53-5BA2-FA48-8168-6D6505B9A768}"/>
              </a:ext>
            </a:extLst>
          </p:cNvPr>
          <p:cNvPicPr/>
          <p:nvPr/>
        </p:nvPicPr>
        <p:blipFill rotWithShape="1">
          <a:blip r:embed="rId12"/>
          <a:srcRect b="6640"/>
          <a:stretch/>
        </p:blipFill>
        <p:spPr>
          <a:xfrm>
            <a:off x="1195263" y="866392"/>
            <a:ext cx="6868435" cy="436280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3C5ACCF-6749-6940-9074-EA84BAB803F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876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14422451-47B8-9040-B821-D16D15169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96" y="98241"/>
            <a:ext cx="1632675" cy="174658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237315A-84BC-CD47-90F3-581FFFA0B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2949B90-02D1-B043-B035-F3E6EEADC6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7DF3B4C-4A30-8940-AD43-E3EB76641B69}"/>
              </a:ext>
            </a:extLst>
          </p:cNvPr>
          <p:cNvPicPr/>
          <p:nvPr/>
        </p:nvPicPr>
        <p:blipFill rotWithShape="1">
          <a:blip r:embed="rId5"/>
          <a:srcRect b="6640"/>
          <a:stretch/>
        </p:blipFill>
        <p:spPr>
          <a:xfrm>
            <a:off x="1225632" y="932570"/>
            <a:ext cx="6856892" cy="425568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9080FAF-2064-8246-8E95-076A65D66E73}"/>
              </a:ext>
            </a:extLst>
          </p:cNvPr>
          <p:cNvPicPr/>
          <p:nvPr/>
        </p:nvPicPr>
        <p:blipFill rotWithShape="1">
          <a:blip r:embed="rId6"/>
          <a:srcRect b="6640"/>
          <a:stretch/>
        </p:blipFill>
        <p:spPr>
          <a:xfrm>
            <a:off x="1249056" y="932569"/>
            <a:ext cx="6833468" cy="425568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83D69AE-D280-5A41-BA49-5E391CFFB898}"/>
              </a:ext>
            </a:extLst>
          </p:cNvPr>
          <p:cNvPicPr/>
          <p:nvPr/>
        </p:nvPicPr>
        <p:blipFill rotWithShape="1">
          <a:blip r:embed="rId7"/>
          <a:srcRect b="6640"/>
          <a:stretch/>
        </p:blipFill>
        <p:spPr>
          <a:xfrm>
            <a:off x="1249056" y="949806"/>
            <a:ext cx="6832332" cy="42384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41225FC-EDFC-F940-907F-59205E8B3D9B}"/>
              </a:ext>
            </a:extLst>
          </p:cNvPr>
          <p:cNvPicPr/>
          <p:nvPr/>
        </p:nvPicPr>
        <p:blipFill rotWithShape="1">
          <a:blip r:embed="rId8"/>
          <a:srcRect b="6640"/>
          <a:stretch/>
        </p:blipFill>
        <p:spPr>
          <a:xfrm>
            <a:off x="1215670" y="932568"/>
            <a:ext cx="6865718" cy="425568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A6ED2AD-7B4B-2449-B185-98322F7D6F30}"/>
              </a:ext>
            </a:extLst>
          </p:cNvPr>
          <p:cNvPicPr/>
          <p:nvPr/>
        </p:nvPicPr>
        <p:blipFill rotWithShape="1">
          <a:blip r:embed="rId9"/>
          <a:srcRect b="6640"/>
          <a:stretch/>
        </p:blipFill>
        <p:spPr>
          <a:xfrm>
            <a:off x="1255986" y="925048"/>
            <a:ext cx="6825402" cy="426320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FEE0B7B-F42F-874A-AE2D-9815DD17076D}"/>
              </a:ext>
            </a:extLst>
          </p:cNvPr>
          <p:cNvSpPr txBox="1"/>
          <p:nvPr/>
        </p:nvSpPr>
        <p:spPr>
          <a:xfrm>
            <a:off x="1043608" y="165464"/>
            <a:ext cx="26805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altLang="es-MX" sz="2800" b="1" dirty="0">
                <a:latin typeface="Century Gothic" panose="020B0502020202020204" pitchFamily="34" charset="0"/>
              </a:rPr>
              <a:t>Validar CFDI´S</a:t>
            </a:r>
          </a:p>
          <a:p>
            <a:endParaRPr lang="es-MX" sz="2800" b="1" dirty="0">
              <a:latin typeface="+mn-lt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E994F33-CED3-EB4C-A542-5F12B0626C4F}"/>
              </a:ext>
            </a:extLst>
          </p:cNvPr>
          <p:cNvPicPr/>
          <p:nvPr/>
        </p:nvPicPr>
        <p:blipFill rotWithShape="1">
          <a:blip r:embed="rId10"/>
          <a:srcRect b="5210"/>
          <a:stretch/>
        </p:blipFill>
        <p:spPr>
          <a:xfrm>
            <a:off x="1214534" y="925047"/>
            <a:ext cx="6866854" cy="4263207"/>
          </a:xfrm>
          <a:prstGeom prst="rect">
            <a:avLst/>
          </a:prstGeom>
        </p:spPr>
      </p:pic>
      <p:pic>
        <p:nvPicPr>
          <p:cNvPr id="13" name="Picture 4" descr="Resultado de imagen para click png">
            <a:extLst>
              <a:ext uri="{FF2B5EF4-FFF2-40B4-BE49-F238E27FC236}">
                <a16:creationId xmlns:a16="http://schemas.microsoft.com/office/drawing/2014/main" id="{B3D5E842-9C78-084B-B288-5D4196B94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08320">
            <a:off x="1430738" y="4384578"/>
            <a:ext cx="576064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649B82A-675C-EE42-8E1D-3FEB7D1C157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371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AFEAC6B3-D4C5-2F41-A55C-FE61D9280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96" y="98241"/>
            <a:ext cx="1632675" cy="174658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09B9FAF-3412-5244-9E97-EA8870E34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447FEAA-1B6E-984C-B66D-43A31B6DE6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BC90F34-6359-3A40-8450-C5E5A2E6B09E}"/>
              </a:ext>
            </a:extLst>
          </p:cNvPr>
          <p:cNvPicPr/>
          <p:nvPr/>
        </p:nvPicPr>
        <p:blipFill rotWithShape="1">
          <a:blip r:embed="rId5"/>
          <a:srcRect b="7143"/>
          <a:stretch/>
        </p:blipFill>
        <p:spPr>
          <a:xfrm>
            <a:off x="1171914" y="866072"/>
            <a:ext cx="6928477" cy="436312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D54BD2F-45E4-DB4B-9208-1AB8B4C82A13}"/>
              </a:ext>
            </a:extLst>
          </p:cNvPr>
          <p:cNvPicPr/>
          <p:nvPr/>
        </p:nvPicPr>
        <p:blipFill rotWithShape="1">
          <a:blip r:embed="rId6"/>
          <a:srcRect b="6640"/>
          <a:stretch/>
        </p:blipFill>
        <p:spPr>
          <a:xfrm>
            <a:off x="1171913" y="866072"/>
            <a:ext cx="6928477" cy="436312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161B26A-1222-2747-9269-0D588489C96C}"/>
              </a:ext>
            </a:extLst>
          </p:cNvPr>
          <p:cNvPicPr/>
          <p:nvPr/>
        </p:nvPicPr>
        <p:blipFill rotWithShape="1">
          <a:blip r:embed="rId7"/>
          <a:srcRect b="6640"/>
          <a:stretch/>
        </p:blipFill>
        <p:spPr>
          <a:xfrm>
            <a:off x="1171912" y="857787"/>
            <a:ext cx="6928478" cy="437141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39970CB-6DEA-2E4E-BEBF-F94E58DF3C46}"/>
              </a:ext>
            </a:extLst>
          </p:cNvPr>
          <p:cNvPicPr/>
          <p:nvPr/>
        </p:nvPicPr>
        <p:blipFill rotWithShape="1">
          <a:blip r:embed="rId8"/>
          <a:srcRect b="6640"/>
          <a:stretch/>
        </p:blipFill>
        <p:spPr>
          <a:xfrm>
            <a:off x="1171910" y="842784"/>
            <a:ext cx="6928479" cy="438641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644EBE9-1D78-6F43-A893-E41C8FD54619}"/>
              </a:ext>
            </a:extLst>
          </p:cNvPr>
          <p:cNvSpPr txBox="1"/>
          <p:nvPr/>
        </p:nvSpPr>
        <p:spPr>
          <a:xfrm>
            <a:off x="1043608" y="165464"/>
            <a:ext cx="19800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altLang="es-MX" sz="2800" b="1" dirty="0">
                <a:latin typeface="Century Gothic" panose="020B0502020202020204" pitchFamily="34" charset="0"/>
              </a:rPr>
              <a:t>Existe XML</a:t>
            </a:r>
          </a:p>
          <a:p>
            <a:endParaRPr lang="es-MX" sz="2800" b="1" dirty="0">
              <a:latin typeface="+mn-lt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7D09089-4D64-6A49-AAE0-C18D19D5D6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576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C0829ADE-D793-994A-948D-EFD201F68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96" y="98241"/>
            <a:ext cx="1632675" cy="17465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344327E-CA5F-2C4B-AE3C-93E136497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563607-BBD8-F048-B411-5E6D94B922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BCD340B-53B8-F345-BB45-5499BEB2025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187624" y="887763"/>
            <a:ext cx="6912768" cy="434143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C9F8C99-280A-3C40-AB96-C1D2DBB28242}"/>
              </a:ext>
            </a:extLst>
          </p:cNvPr>
          <p:cNvSpPr txBox="1"/>
          <p:nvPr/>
        </p:nvSpPr>
        <p:spPr>
          <a:xfrm>
            <a:off x="1043608" y="165464"/>
            <a:ext cx="40286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altLang="es-MX" sz="2800" b="1" dirty="0">
                <a:latin typeface="Century Gothic" panose="020B0502020202020204" pitchFamily="34" charset="0"/>
              </a:rPr>
              <a:t>Verificar Aplicaciones</a:t>
            </a:r>
          </a:p>
          <a:p>
            <a:endParaRPr lang="es-MX" sz="2800" b="1" dirty="0">
              <a:latin typeface="+mn-lt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E2F2951-CD1A-EC41-9631-59D4D8B234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889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58DA78A-40D2-2845-8F7D-D6A4E9CC8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7E8E89D-162B-7446-A4B2-95CF378425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6E241A1-EEFC-BA45-85E9-526E70793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7" y="1196752"/>
            <a:ext cx="6815043" cy="381642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B60C39A-4789-3F4B-BD66-65BA00ED27E3}"/>
              </a:ext>
            </a:extLst>
          </p:cNvPr>
          <p:cNvSpPr txBox="1"/>
          <p:nvPr/>
        </p:nvSpPr>
        <p:spPr>
          <a:xfrm>
            <a:off x="1280587" y="188640"/>
            <a:ext cx="2323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+mn-lt"/>
              </a:rPr>
              <a:t>Comerciales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C6E19E3-D906-1348-BEB5-7CBD88D553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758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D52334B0-DC7F-7A4D-816C-A485B8304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96" y="98241"/>
            <a:ext cx="1632675" cy="174658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2EA14DF-CD9B-184B-AF8C-BE91362CA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F62B34A-1C7F-AD4E-A49C-DFEC8953FC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435683F-B410-4E46-813F-1AB685BC62AC}"/>
              </a:ext>
            </a:extLst>
          </p:cNvPr>
          <p:cNvPicPr/>
          <p:nvPr/>
        </p:nvPicPr>
        <p:blipFill rotWithShape="1">
          <a:blip r:embed="rId5"/>
          <a:srcRect b="7666"/>
          <a:stretch/>
        </p:blipFill>
        <p:spPr>
          <a:xfrm>
            <a:off x="1187766" y="909511"/>
            <a:ext cx="6840618" cy="427522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FACD056-11F8-9840-B63A-546F9C49B9A0}"/>
              </a:ext>
            </a:extLst>
          </p:cNvPr>
          <p:cNvPicPr/>
          <p:nvPr/>
        </p:nvPicPr>
        <p:blipFill rotWithShape="1">
          <a:blip r:embed="rId6"/>
          <a:srcRect b="6100"/>
          <a:stretch/>
        </p:blipFill>
        <p:spPr>
          <a:xfrm>
            <a:off x="1187766" y="922003"/>
            <a:ext cx="6840618" cy="422235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6C9A887-FCEF-D942-AD9B-746E13CEC409}"/>
              </a:ext>
            </a:extLst>
          </p:cNvPr>
          <p:cNvPicPr/>
          <p:nvPr/>
        </p:nvPicPr>
        <p:blipFill rotWithShape="1">
          <a:blip r:embed="rId7"/>
          <a:srcRect b="6640"/>
          <a:stretch/>
        </p:blipFill>
        <p:spPr>
          <a:xfrm>
            <a:off x="1162980" y="909511"/>
            <a:ext cx="6835184" cy="42348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D6A2ED4-4985-1548-9376-EF2FC33B9144}"/>
              </a:ext>
            </a:extLst>
          </p:cNvPr>
          <p:cNvPicPr/>
          <p:nvPr/>
        </p:nvPicPr>
        <p:blipFill rotWithShape="1">
          <a:blip r:embed="rId8"/>
          <a:srcRect b="6640"/>
          <a:stretch/>
        </p:blipFill>
        <p:spPr>
          <a:xfrm>
            <a:off x="1152313" y="943446"/>
            <a:ext cx="6842340" cy="409150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BCFA67F-27DC-E14B-8490-C1A0873BED44}"/>
              </a:ext>
            </a:extLst>
          </p:cNvPr>
          <p:cNvSpPr txBox="1"/>
          <p:nvPr/>
        </p:nvSpPr>
        <p:spPr>
          <a:xfrm>
            <a:off x="1043608" y="165464"/>
            <a:ext cx="28232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altLang="es-MX" sz="2800" b="1" dirty="0">
                <a:latin typeface="Century Gothic" panose="020B0502020202020204" pitchFamily="34" charset="0"/>
              </a:rPr>
              <a:t>Lista Negra SAT</a:t>
            </a:r>
          </a:p>
          <a:p>
            <a:endParaRPr lang="es-MX" sz="2800" b="1" dirty="0">
              <a:latin typeface="+mn-lt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BD368B6-C0A8-0448-864E-33465B27C5E1}"/>
              </a:ext>
            </a:extLst>
          </p:cNvPr>
          <p:cNvPicPr/>
          <p:nvPr/>
        </p:nvPicPr>
        <p:blipFill rotWithShape="1">
          <a:blip r:embed="rId9"/>
          <a:srcRect b="6640"/>
          <a:stretch/>
        </p:blipFill>
        <p:spPr>
          <a:xfrm>
            <a:off x="1170952" y="930310"/>
            <a:ext cx="6864515" cy="426273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A264842-5605-844D-9216-7C57B5DBE256}"/>
              </a:ext>
            </a:extLst>
          </p:cNvPr>
          <p:cNvPicPr/>
          <p:nvPr/>
        </p:nvPicPr>
        <p:blipFill rotWithShape="1">
          <a:blip r:embed="rId10"/>
          <a:srcRect b="6640"/>
          <a:stretch/>
        </p:blipFill>
        <p:spPr>
          <a:xfrm>
            <a:off x="1152313" y="912618"/>
            <a:ext cx="6849028" cy="424005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9B7BADE-6B94-6C43-8FE6-AF0607074D84}"/>
              </a:ext>
            </a:extLst>
          </p:cNvPr>
          <p:cNvPicPr/>
          <p:nvPr/>
        </p:nvPicPr>
        <p:blipFill rotWithShape="1">
          <a:blip r:embed="rId11"/>
          <a:srcRect b="6640"/>
          <a:stretch/>
        </p:blipFill>
        <p:spPr>
          <a:xfrm>
            <a:off x="1190691" y="897127"/>
            <a:ext cx="6803962" cy="424723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944352D-6994-844D-8855-D9896EF8CE34}"/>
              </a:ext>
            </a:extLst>
          </p:cNvPr>
          <p:cNvPicPr/>
          <p:nvPr/>
        </p:nvPicPr>
        <p:blipFill rotWithShape="1">
          <a:blip r:embed="rId12"/>
          <a:srcRect b="6640"/>
          <a:stretch/>
        </p:blipFill>
        <p:spPr>
          <a:xfrm>
            <a:off x="1148801" y="897126"/>
            <a:ext cx="6852539" cy="424723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47E95A2-1B6C-4743-AD91-802BD3B86E1D}"/>
              </a:ext>
            </a:extLst>
          </p:cNvPr>
          <p:cNvPicPr/>
          <p:nvPr/>
        </p:nvPicPr>
        <p:blipFill rotWithShape="1">
          <a:blip r:embed="rId13"/>
          <a:srcRect b="6847"/>
          <a:stretch/>
        </p:blipFill>
        <p:spPr>
          <a:xfrm>
            <a:off x="1180683" y="911396"/>
            <a:ext cx="6813970" cy="423296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50F1ECF-87E9-DB45-8240-AA12060E3E6B}"/>
              </a:ext>
            </a:extLst>
          </p:cNvPr>
          <p:cNvPicPr/>
          <p:nvPr/>
        </p:nvPicPr>
        <p:blipFill rotWithShape="1">
          <a:blip r:embed="rId14"/>
          <a:srcRect b="6640"/>
          <a:stretch/>
        </p:blipFill>
        <p:spPr>
          <a:xfrm>
            <a:off x="1163651" y="897124"/>
            <a:ext cx="6831001" cy="428760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AC9E176-95D6-024A-BA2C-C854275F9287}"/>
              </a:ext>
            </a:extLst>
          </p:cNvPr>
          <p:cNvSpPr/>
          <p:nvPr/>
        </p:nvSpPr>
        <p:spPr>
          <a:xfrm>
            <a:off x="1556847" y="5660171"/>
            <a:ext cx="6615553" cy="86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400" u="sng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http://omawww.sat.gob.mx/cifras_sat/Paginas/datos/vinculo.html?page=ListCompleta69B.html</a:t>
            </a:r>
            <a:endParaRPr lang="es-MX" sz="2400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513980A-017E-AB42-B921-F1502BE7200C}"/>
              </a:ext>
            </a:extLst>
          </p:cNvPr>
          <p:cNvPicPr/>
          <p:nvPr/>
        </p:nvPicPr>
        <p:blipFill rotWithShape="1">
          <a:blip r:embed="rId16"/>
          <a:srcRect b="6640"/>
          <a:stretch/>
        </p:blipFill>
        <p:spPr>
          <a:xfrm>
            <a:off x="1152312" y="877444"/>
            <a:ext cx="6842340" cy="426691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8ED9AD3-9EC7-7A4E-B27A-06D7650CB37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328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9D0C7D0-3F9A-724A-B6B6-7A236F626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96" y="98241"/>
            <a:ext cx="1632675" cy="174658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F54E565-A8F3-A94B-A6EE-BB0A61D9A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4873176-D69B-8047-94BA-6A65055B9F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7B239F4-A9B4-6245-A866-A3BCC1EB795E}"/>
              </a:ext>
            </a:extLst>
          </p:cNvPr>
          <p:cNvSpPr txBox="1"/>
          <p:nvPr/>
        </p:nvSpPr>
        <p:spPr>
          <a:xfrm>
            <a:off x="1280587" y="188640"/>
            <a:ext cx="1744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+mn-lt"/>
              </a:rPr>
              <a:t>Reportes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D2F9245-78D3-5D4C-B73A-5FFF711CF7ED}"/>
              </a:ext>
            </a:extLst>
          </p:cNvPr>
          <p:cNvPicPr/>
          <p:nvPr/>
        </p:nvPicPr>
        <p:blipFill rotWithShape="1">
          <a:blip r:embed="rId5"/>
          <a:srcRect b="6640"/>
          <a:stretch/>
        </p:blipFill>
        <p:spPr>
          <a:xfrm>
            <a:off x="1185994" y="904000"/>
            <a:ext cx="6943881" cy="43252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8E9A9BA-837D-6A4D-AB64-04E530D6AD0A}"/>
              </a:ext>
            </a:extLst>
          </p:cNvPr>
          <p:cNvPicPr/>
          <p:nvPr/>
        </p:nvPicPr>
        <p:blipFill rotWithShape="1">
          <a:blip r:embed="rId6"/>
          <a:srcRect b="6640"/>
          <a:stretch/>
        </p:blipFill>
        <p:spPr>
          <a:xfrm>
            <a:off x="1173153" y="904000"/>
            <a:ext cx="6956721" cy="43252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16F0590-2ADE-0247-8925-2B1E6C1DFFD7}"/>
              </a:ext>
            </a:extLst>
          </p:cNvPr>
          <p:cNvPicPr/>
          <p:nvPr/>
        </p:nvPicPr>
        <p:blipFill rotWithShape="1">
          <a:blip r:embed="rId7"/>
          <a:srcRect b="6640"/>
          <a:stretch/>
        </p:blipFill>
        <p:spPr>
          <a:xfrm>
            <a:off x="1211720" y="904000"/>
            <a:ext cx="6918154" cy="43252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1110DAC-A2A2-4F41-BD7E-DC6317BBD558}"/>
              </a:ext>
            </a:extLst>
          </p:cNvPr>
          <p:cNvPicPr/>
          <p:nvPr/>
        </p:nvPicPr>
        <p:blipFill rotWithShape="1">
          <a:blip r:embed="rId8"/>
          <a:srcRect b="6640"/>
          <a:stretch/>
        </p:blipFill>
        <p:spPr>
          <a:xfrm>
            <a:off x="1173152" y="904000"/>
            <a:ext cx="6956722" cy="43252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CA2B295-45D3-804E-BBB7-FDDCB7F5A5CE}"/>
              </a:ext>
            </a:extLst>
          </p:cNvPr>
          <p:cNvPicPr/>
          <p:nvPr/>
        </p:nvPicPr>
        <p:blipFill rotWithShape="1">
          <a:blip r:embed="rId9"/>
          <a:srcRect b="6640"/>
          <a:stretch/>
        </p:blipFill>
        <p:spPr>
          <a:xfrm>
            <a:off x="1173151" y="904000"/>
            <a:ext cx="6956723" cy="43252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7D507BA-0B73-B047-A5FD-955F2CA2C4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39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33B33AC7-18D3-1942-AD97-6A717EA06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96" y="98241"/>
            <a:ext cx="1632675" cy="174658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D2E30EE-9571-4D43-8DBF-FE7BFF936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38DA632-C558-414F-AC63-9B152C679B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C97646A-3C10-F847-83B1-FB1E168D4DF3}"/>
              </a:ext>
            </a:extLst>
          </p:cNvPr>
          <p:cNvSpPr txBox="1"/>
          <p:nvPr/>
        </p:nvSpPr>
        <p:spPr>
          <a:xfrm>
            <a:off x="1043608" y="165464"/>
            <a:ext cx="18117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altLang="es-MX" sz="2800" b="1" dirty="0">
                <a:latin typeface="Century Gothic" panose="020B0502020202020204" pitchFamily="34" charset="0"/>
              </a:rPr>
              <a:t>REPORTES</a:t>
            </a:r>
          </a:p>
          <a:p>
            <a:endParaRPr lang="es-MX" sz="2800" b="1" dirty="0">
              <a:latin typeface="+mn-l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62C802E-30BF-4843-ABB7-BAB08F208014}"/>
              </a:ext>
            </a:extLst>
          </p:cNvPr>
          <p:cNvPicPr/>
          <p:nvPr/>
        </p:nvPicPr>
        <p:blipFill rotWithShape="1">
          <a:blip r:embed="rId5"/>
          <a:srcRect b="6640"/>
          <a:stretch/>
        </p:blipFill>
        <p:spPr>
          <a:xfrm>
            <a:off x="1204159" y="909156"/>
            <a:ext cx="6831094" cy="43200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B342B89-6C34-D746-8E46-59E75EA291E6}"/>
              </a:ext>
            </a:extLst>
          </p:cNvPr>
          <p:cNvPicPr/>
          <p:nvPr/>
        </p:nvPicPr>
        <p:blipFill rotWithShape="1">
          <a:blip r:embed="rId6"/>
          <a:srcRect b="6640"/>
          <a:stretch/>
        </p:blipFill>
        <p:spPr>
          <a:xfrm>
            <a:off x="1219425" y="931551"/>
            <a:ext cx="6815828" cy="429764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6A2C1E7-3DC9-3741-9EDC-9C17B1D6A1C2}"/>
              </a:ext>
            </a:extLst>
          </p:cNvPr>
          <p:cNvPicPr/>
          <p:nvPr/>
        </p:nvPicPr>
        <p:blipFill rotWithShape="1">
          <a:blip r:embed="rId7"/>
          <a:srcRect b="6640"/>
          <a:stretch/>
        </p:blipFill>
        <p:spPr>
          <a:xfrm>
            <a:off x="1198679" y="915182"/>
            <a:ext cx="6836573" cy="431401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F661AB7-F75B-0046-BCEC-306774F26CCB}"/>
              </a:ext>
            </a:extLst>
          </p:cNvPr>
          <p:cNvPicPr/>
          <p:nvPr/>
        </p:nvPicPr>
        <p:blipFill rotWithShape="1">
          <a:blip r:embed="rId8"/>
          <a:srcRect b="6640"/>
          <a:stretch/>
        </p:blipFill>
        <p:spPr>
          <a:xfrm>
            <a:off x="1194138" y="902988"/>
            <a:ext cx="6841114" cy="432620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DE5A63-A736-B742-AB27-34C696BA2E3F}"/>
              </a:ext>
            </a:extLst>
          </p:cNvPr>
          <p:cNvPicPr/>
          <p:nvPr/>
        </p:nvPicPr>
        <p:blipFill rotWithShape="1">
          <a:blip r:embed="rId9"/>
          <a:srcRect b="6640"/>
          <a:stretch/>
        </p:blipFill>
        <p:spPr>
          <a:xfrm>
            <a:off x="1185032" y="902986"/>
            <a:ext cx="6850219" cy="432621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6AE89A3-807F-D046-9BF2-A9807CAD457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995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3 Marcador de contenido"/>
          <p:cNvSpPr>
            <a:spLocks noGrp="1"/>
          </p:cNvSpPr>
          <p:nvPr>
            <p:ph idx="1"/>
          </p:nvPr>
        </p:nvSpPr>
        <p:spPr>
          <a:xfrm>
            <a:off x="2915816" y="949001"/>
            <a:ext cx="5256584" cy="5517232"/>
          </a:xfrm>
        </p:spPr>
        <p:txBody>
          <a:bodyPr>
            <a:normAutofit fontScale="92500" lnSpcReduction="10000"/>
          </a:bodyPr>
          <a:lstStyle/>
          <a:p>
            <a:pPr marL="2334" indent="0" algn="just">
              <a:buNone/>
            </a:pPr>
            <a:r>
              <a:rPr lang="es-MX" altLang="es-MX" sz="35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Documentos Digitales 5.5</a:t>
            </a:r>
          </a:p>
          <a:p>
            <a:pPr algn="just"/>
            <a:r>
              <a:rPr lang="es-MX" altLang="es-MX" sz="2400" b="1" dirty="0">
                <a:latin typeface="Century Gothic" panose="020B0502020202020204" pitchFamily="34" charset="0"/>
              </a:rPr>
              <a:t>Creación de una empresa</a:t>
            </a:r>
          </a:p>
          <a:p>
            <a:pPr algn="just"/>
            <a:r>
              <a:rPr lang="es-MX" altLang="es-MX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Creación y configuración de usuarios</a:t>
            </a:r>
          </a:p>
          <a:p>
            <a:pPr algn="just"/>
            <a:r>
              <a:rPr lang="es-MX" altLang="es-MX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Iconos y pestañas frecuentes</a:t>
            </a:r>
          </a:p>
          <a:p>
            <a:pPr algn="just"/>
            <a:r>
              <a:rPr lang="es-MX" altLang="es-MX" sz="2400" b="1" dirty="0">
                <a:latin typeface="Century Gothic" panose="020B0502020202020204" pitchFamily="34" charset="0"/>
              </a:rPr>
              <a:t>Importación de XML (opciones)</a:t>
            </a:r>
          </a:p>
          <a:p>
            <a:pPr algn="just"/>
            <a:r>
              <a:rPr lang="es-MX" altLang="es-MX" sz="2400" b="1" dirty="0">
                <a:latin typeface="Century Gothic" panose="020B0502020202020204" pitchFamily="34" charset="0"/>
              </a:rPr>
              <a:t>Reportes</a:t>
            </a:r>
            <a:endParaRPr lang="es-MX" altLang="es-MX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s-MX" altLang="es-MX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Módulo de descarga</a:t>
            </a:r>
            <a:endParaRPr lang="es-MX" altLang="es-MX" sz="2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s-MX" altLang="es-MX" sz="2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r>
              <a:rPr lang="es-MX" altLang="es-MX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Respaldos</a:t>
            </a:r>
          </a:p>
          <a:p>
            <a:r>
              <a:rPr lang="es-MX" altLang="es-MX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Generación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484784"/>
            <a:ext cx="2917285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488219" y="56275"/>
            <a:ext cx="3565400" cy="553998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just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3000" b="1">
                <a:latin typeface="Century Gothic" panose="020B0502020202020204" pitchFamily="34" charset="0"/>
              </a:defRPr>
            </a:lvl1pPr>
            <a:lvl2pPr marL="742950" indent="-285750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>
                <a:latin typeface="+mn-lt"/>
              </a:defRPr>
            </a:lvl2pPr>
            <a:lvl3pPr marL="1143000" indent="-228600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>
                <a:latin typeface="+mn-lt"/>
              </a:defRPr>
            </a:lvl3pPr>
            <a:lvl4pPr marL="1600200" indent="-228600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>
                <a:latin typeface="+mn-lt"/>
              </a:defRPr>
            </a:lvl4pPr>
            <a:lvl5pPr marL="2057400" indent="-228600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>
                <a:latin typeface="+mn-lt"/>
              </a:defRPr>
            </a:lvl5pPr>
            <a:lvl6pPr marL="2400000" indent="-2286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>
                <a:latin typeface="+mn-lt"/>
              </a:defRPr>
            </a:lvl6pPr>
            <a:lvl7pPr marL="2800000" indent="-2286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>
                <a:latin typeface="+mn-lt"/>
              </a:defRPr>
            </a:lvl7pPr>
            <a:lvl8pPr marL="3200000" indent="-2286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>
                <a:latin typeface="+mn-lt"/>
              </a:defRPr>
            </a:lvl8pPr>
            <a:lvl9pPr marL="3600000" indent="-2286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s-MX" u="sng" dirty="0"/>
              <a:t>TEMA A TRATAR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F3705D9-BCF3-834E-8D63-8AB7A78AD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>
            <a:off x="251521" y="5589240"/>
            <a:ext cx="2376264" cy="99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74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B73603D-E721-AE44-9594-88231A2D2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D561B92-C98A-6D42-9139-6C6FDFE5C0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CF497CE-26E7-3344-A97A-42EE6BCA8B8F}"/>
              </a:ext>
            </a:extLst>
          </p:cNvPr>
          <p:cNvPicPr/>
          <p:nvPr/>
        </p:nvPicPr>
        <p:blipFill rotWithShape="1">
          <a:blip r:embed="rId4"/>
          <a:srcRect b="6640"/>
          <a:stretch/>
        </p:blipFill>
        <p:spPr>
          <a:xfrm>
            <a:off x="1202936" y="858300"/>
            <a:ext cx="6897455" cy="43708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BF295DB-5571-614C-9C5F-82C27B4487C1}"/>
              </a:ext>
            </a:extLst>
          </p:cNvPr>
          <p:cNvSpPr txBox="1"/>
          <p:nvPr/>
        </p:nvSpPr>
        <p:spPr>
          <a:xfrm>
            <a:off x="1280587" y="188640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+mn-lt"/>
              </a:rPr>
              <a:t>Parámetros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0C269BC-ABB0-1040-98FA-B0837BEEE215}"/>
              </a:ext>
            </a:extLst>
          </p:cNvPr>
          <p:cNvPicPr/>
          <p:nvPr/>
        </p:nvPicPr>
        <p:blipFill rotWithShape="1">
          <a:blip r:embed="rId5"/>
          <a:srcRect b="6640"/>
          <a:stretch/>
        </p:blipFill>
        <p:spPr>
          <a:xfrm>
            <a:off x="1202935" y="825425"/>
            <a:ext cx="6897455" cy="440377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CB66386-65E8-3447-BF4E-A832BE9D70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597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0059168-62B9-6A45-A7D1-4B35E54AC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96" y="98241"/>
            <a:ext cx="1632675" cy="174658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FA578ED-36EC-9E4B-900C-868618725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28021E3-EFFB-1E45-A3C3-4E4C8A5BA9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97D48AC-8633-8343-AF07-247E8858B1FB}"/>
              </a:ext>
            </a:extLst>
          </p:cNvPr>
          <p:cNvSpPr txBox="1"/>
          <p:nvPr/>
        </p:nvSpPr>
        <p:spPr>
          <a:xfrm>
            <a:off x="1280587" y="188640"/>
            <a:ext cx="192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+mn-lt"/>
              </a:rPr>
              <a:t>Catálogos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7AF5E1-13C2-5B4A-8165-69BE260B44F7}"/>
              </a:ext>
            </a:extLst>
          </p:cNvPr>
          <p:cNvPicPr/>
          <p:nvPr/>
        </p:nvPicPr>
        <p:blipFill rotWithShape="1">
          <a:blip r:embed="rId5"/>
          <a:srcRect b="6640"/>
          <a:stretch/>
        </p:blipFill>
        <p:spPr>
          <a:xfrm>
            <a:off x="1127890" y="857520"/>
            <a:ext cx="6972501" cy="428319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47F6C5-E412-2741-BC77-F1835D0688F4}"/>
              </a:ext>
            </a:extLst>
          </p:cNvPr>
          <p:cNvPicPr/>
          <p:nvPr/>
        </p:nvPicPr>
        <p:blipFill rotWithShape="1">
          <a:blip r:embed="rId6"/>
          <a:srcRect b="6640"/>
          <a:stretch/>
        </p:blipFill>
        <p:spPr>
          <a:xfrm>
            <a:off x="1127889" y="857520"/>
            <a:ext cx="6972501" cy="428319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B0959F3-DFE4-D541-B554-8BB5223B8F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795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DE578105-F495-6849-A763-D383AE186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96" y="98241"/>
            <a:ext cx="1632675" cy="174658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E3D6F10-0858-6143-92AC-5F0BD363C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011328A-B099-D24F-8A61-6D9F6EFD1E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0718DFE-A62A-1B48-8604-485A484E1A89}"/>
              </a:ext>
            </a:extLst>
          </p:cNvPr>
          <p:cNvPicPr/>
          <p:nvPr/>
        </p:nvPicPr>
        <p:blipFill rotWithShape="1">
          <a:blip r:embed="rId5"/>
          <a:srcRect b="6640"/>
          <a:stretch/>
        </p:blipFill>
        <p:spPr>
          <a:xfrm>
            <a:off x="1209818" y="837402"/>
            <a:ext cx="6890574" cy="439179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22F2493-81CF-4142-9C6E-33A1F61BAD7A}"/>
              </a:ext>
            </a:extLst>
          </p:cNvPr>
          <p:cNvSpPr txBox="1"/>
          <p:nvPr/>
        </p:nvSpPr>
        <p:spPr>
          <a:xfrm>
            <a:off x="1280587" y="188640"/>
            <a:ext cx="4658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+mn-lt"/>
              </a:rPr>
              <a:t>Sincronización / Descarga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3C89635-13FF-A14E-BFB9-B644ED0CF8A0}"/>
              </a:ext>
            </a:extLst>
          </p:cNvPr>
          <p:cNvPicPr/>
          <p:nvPr/>
        </p:nvPicPr>
        <p:blipFill rotWithShape="1">
          <a:blip r:embed="rId6"/>
          <a:srcRect b="6640"/>
          <a:stretch/>
        </p:blipFill>
        <p:spPr>
          <a:xfrm>
            <a:off x="1190979" y="837402"/>
            <a:ext cx="6909413" cy="439179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8ED1E2A-2827-3944-B16A-08B74D65BF6C}"/>
              </a:ext>
            </a:extLst>
          </p:cNvPr>
          <p:cNvPicPr/>
          <p:nvPr/>
        </p:nvPicPr>
        <p:blipFill rotWithShape="1">
          <a:blip r:embed="rId7"/>
          <a:srcRect b="6433"/>
          <a:stretch/>
        </p:blipFill>
        <p:spPr>
          <a:xfrm>
            <a:off x="1190978" y="893642"/>
            <a:ext cx="6909413" cy="433555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5E7B28A-B1BF-C843-822F-D244628249A9}"/>
              </a:ext>
            </a:extLst>
          </p:cNvPr>
          <p:cNvPicPr/>
          <p:nvPr/>
        </p:nvPicPr>
        <p:blipFill rotWithShape="1">
          <a:blip r:embed="rId8"/>
          <a:srcRect b="4357"/>
          <a:stretch/>
        </p:blipFill>
        <p:spPr>
          <a:xfrm>
            <a:off x="1190977" y="837402"/>
            <a:ext cx="6909414" cy="439179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3C567DD-9E34-BF4A-93F0-4346F9228864}"/>
              </a:ext>
            </a:extLst>
          </p:cNvPr>
          <p:cNvPicPr/>
          <p:nvPr/>
        </p:nvPicPr>
        <p:blipFill rotWithShape="1">
          <a:blip r:embed="rId9"/>
          <a:srcRect b="4357"/>
          <a:stretch/>
        </p:blipFill>
        <p:spPr>
          <a:xfrm>
            <a:off x="1186694" y="837402"/>
            <a:ext cx="6913697" cy="439179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2F9AD97-5B35-7645-9689-9123C7645872}"/>
              </a:ext>
            </a:extLst>
          </p:cNvPr>
          <p:cNvPicPr/>
          <p:nvPr/>
        </p:nvPicPr>
        <p:blipFill rotWithShape="1">
          <a:blip r:embed="rId10"/>
          <a:srcRect b="6640"/>
          <a:stretch/>
        </p:blipFill>
        <p:spPr>
          <a:xfrm>
            <a:off x="1186693" y="865748"/>
            <a:ext cx="6913698" cy="436345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755F4F0-D336-354A-830B-E1535E94594D}"/>
              </a:ext>
            </a:extLst>
          </p:cNvPr>
          <p:cNvPicPr/>
          <p:nvPr/>
        </p:nvPicPr>
        <p:blipFill rotWithShape="1">
          <a:blip r:embed="rId11"/>
          <a:srcRect b="5691"/>
          <a:stretch/>
        </p:blipFill>
        <p:spPr>
          <a:xfrm>
            <a:off x="1182557" y="866301"/>
            <a:ext cx="6917834" cy="43628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EDC044F-5220-1A41-B14D-E4D789C874DB}"/>
              </a:ext>
            </a:extLst>
          </p:cNvPr>
          <p:cNvPicPr/>
          <p:nvPr/>
        </p:nvPicPr>
        <p:blipFill rotWithShape="1">
          <a:blip r:embed="rId12"/>
          <a:srcRect b="4357"/>
          <a:stretch/>
        </p:blipFill>
        <p:spPr>
          <a:xfrm>
            <a:off x="1190976" y="837401"/>
            <a:ext cx="6909415" cy="439179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8D6D5C9-3D66-7C44-861E-31FE0023E0D2}"/>
              </a:ext>
            </a:extLst>
          </p:cNvPr>
          <p:cNvPicPr/>
          <p:nvPr/>
        </p:nvPicPr>
        <p:blipFill rotWithShape="1">
          <a:blip r:embed="rId13"/>
          <a:srcRect b="6640"/>
          <a:stretch/>
        </p:blipFill>
        <p:spPr>
          <a:xfrm>
            <a:off x="1174925" y="837399"/>
            <a:ext cx="6925465" cy="439179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47B189C-A607-3241-A77A-A087FF2CE91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802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6F5EA49-39FE-FD41-AB77-23E875E7C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60626C2-0F54-EC4B-B613-1F0B32E633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7AE618D-2F3E-F24E-903A-FBD30FC7D8CE}"/>
              </a:ext>
            </a:extLst>
          </p:cNvPr>
          <p:cNvPicPr/>
          <p:nvPr/>
        </p:nvPicPr>
        <p:blipFill rotWithShape="1">
          <a:blip r:embed="rId4"/>
          <a:srcRect b="12791"/>
          <a:stretch/>
        </p:blipFill>
        <p:spPr>
          <a:xfrm>
            <a:off x="1187624" y="953146"/>
            <a:ext cx="6912768" cy="427605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F6D6125-2079-354E-BB51-67BAB4F84E6C}"/>
              </a:ext>
            </a:extLst>
          </p:cNvPr>
          <p:cNvSpPr txBox="1"/>
          <p:nvPr/>
        </p:nvSpPr>
        <p:spPr>
          <a:xfrm>
            <a:off x="1104223" y="165464"/>
            <a:ext cx="2778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+mn-lt"/>
              </a:rPr>
              <a:t>Eliminar Huella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FC6130E-A061-A143-8F97-0DA63EF75A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164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01E32DF-2499-594B-B929-A8E41FE0C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30CE4FC-D5AC-0D4D-BC65-7E5ECA9074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27822" b="7980"/>
          <a:stretch/>
        </p:blipFill>
        <p:spPr>
          <a:xfrm>
            <a:off x="1187624" y="861640"/>
            <a:ext cx="6864323" cy="2423344"/>
          </a:xfrm>
          <a:prstGeom prst="rect">
            <a:avLst/>
          </a:prstGeom>
        </p:spPr>
      </p:pic>
      <p:pic>
        <p:nvPicPr>
          <p:cNvPr id="4" name="Picture 4" descr="Resultado de imagen para click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191" y="2828865"/>
            <a:ext cx="576064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255475" y="188640"/>
            <a:ext cx="4900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+mn-lt"/>
              </a:rPr>
              <a:t>Integración con Contafiscal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16925" t="28991" r="16925" b="24787"/>
          <a:stretch/>
        </p:blipFill>
        <p:spPr>
          <a:xfrm>
            <a:off x="1211703" y="2553522"/>
            <a:ext cx="6840244" cy="268724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0307640-AF24-6345-B813-C4F490E6AB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096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C48C1B7E-1A72-F847-A128-781D18EEB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45A2703-F4D6-9344-B3EC-26395D556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b="58513"/>
          <a:stretch/>
        </p:blipFill>
        <p:spPr>
          <a:xfrm>
            <a:off x="1236689" y="908720"/>
            <a:ext cx="6791695" cy="15841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-5113" t="-2295" r="5113" b="59381"/>
          <a:stretch/>
        </p:blipFill>
        <p:spPr>
          <a:xfrm>
            <a:off x="827584" y="800708"/>
            <a:ext cx="7235410" cy="19802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29925" t="11629" r="29913" b="18338"/>
          <a:stretch/>
        </p:blipFill>
        <p:spPr>
          <a:xfrm>
            <a:off x="2949309" y="1257592"/>
            <a:ext cx="3672408" cy="36004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/>
          <a:srcRect r="21808" b="24672"/>
          <a:stretch/>
        </p:blipFill>
        <p:spPr>
          <a:xfrm>
            <a:off x="1191506" y="980728"/>
            <a:ext cx="6836878" cy="416006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37EE0CD-B65A-2E49-8A16-F96F538B0D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01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8B96281-4A75-5C4C-B33A-6E66B083F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F8886D9-4028-C243-AF04-DAEBED63DA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102993" y="118373"/>
            <a:ext cx="2456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latin typeface="+mn-lt"/>
              </a:rPr>
              <a:t>Generación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r="43699" b="75212"/>
          <a:stretch/>
        </p:blipFill>
        <p:spPr>
          <a:xfrm>
            <a:off x="1231988" y="946035"/>
            <a:ext cx="6796396" cy="168237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312632B-CFF0-2043-A1FA-6733D54BEC74}"/>
              </a:ext>
            </a:extLst>
          </p:cNvPr>
          <p:cNvPicPr/>
          <p:nvPr/>
        </p:nvPicPr>
        <p:blipFill rotWithShape="1">
          <a:blip r:embed="rId5"/>
          <a:srcRect b="8796"/>
          <a:stretch/>
        </p:blipFill>
        <p:spPr>
          <a:xfrm>
            <a:off x="1231988" y="945782"/>
            <a:ext cx="6796396" cy="421141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9CBB7B7-85E6-1E4A-86CD-777DCE3CA620}"/>
              </a:ext>
            </a:extLst>
          </p:cNvPr>
          <p:cNvPicPr/>
          <p:nvPr/>
        </p:nvPicPr>
        <p:blipFill rotWithShape="1">
          <a:blip r:embed="rId6"/>
          <a:srcRect b="6640"/>
          <a:stretch/>
        </p:blipFill>
        <p:spPr>
          <a:xfrm>
            <a:off x="1238350" y="945782"/>
            <a:ext cx="6790034" cy="421141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9E1DFC1-1F8E-954B-9710-BD014B993016}"/>
              </a:ext>
            </a:extLst>
          </p:cNvPr>
          <p:cNvPicPr/>
          <p:nvPr/>
        </p:nvPicPr>
        <p:blipFill rotWithShape="1">
          <a:blip r:embed="rId7"/>
          <a:srcRect b="6640"/>
          <a:stretch/>
        </p:blipFill>
        <p:spPr>
          <a:xfrm>
            <a:off x="1231988" y="945782"/>
            <a:ext cx="6796396" cy="421141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4E0F20E-E043-9F45-AA55-AE3C215A03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656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6031B1A-4019-C44E-85AA-628AFFF1C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7E4240E-9AFB-714F-B45C-F47D2A149D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96BF082-0917-FE40-9A19-98AA6D8B4B9B}"/>
              </a:ext>
            </a:extLst>
          </p:cNvPr>
          <p:cNvPicPr/>
          <p:nvPr/>
        </p:nvPicPr>
        <p:blipFill rotWithShape="1">
          <a:blip r:embed="rId4"/>
          <a:srcRect b="6640"/>
          <a:stretch/>
        </p:blipFill>
        <p:spPr>
          <a:xfrm>
            <a:off x="1187624" y="905718"/>
            <a:ext cx="6840760" cy="432348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FA43E43-3CFE-A949-A915-49716C0C80A5}"/>
              </a:ext>
            </a:extLst>
          </p:cNvPr>
          <p:cNvPicPr/>
          <p:nvPr/>
        </p:nvPicPr>
        <p:blipFill rotWithShape="1">
          <a:blip r:embed="rId5"/>
          <a:srcRect b="8832"/>
          <a:stretch/>
        </p:blipFill>
        <p:spPr>
          <a:xfrm>
            <a:off x="1187624" y="905717"/>
            <a:ext cx="6840760" cy="432348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34944E1-E9A2-704D-AB8B-1DDC4A1DAB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628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785434E-9576-C44C-A627-2350361A1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354DACC-647C-A148-8FB5-5BA4020DC2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r="12181"/>
          <a:stretch/>
        </p:blipFill>
        <p:spPr bwMode="auto">
          <a:xfrm>
            <a:off x="1259632" y="980728"/>
            <a:ext cx="6768752" cy="423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259632" y="125302"/>
            <a:ext cx="2793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latin typeface="+mn-lt"/>
              </a:rPr>
              <a:t>PREGUNTAS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FC2C759-8AD6-B345-A624-599BB35AB6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509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692664" y="6228020"/>
            <a:ext cx="340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latin typeface="+mn-lt"/>
              </a:rPr>
              <a:t>www.corporativocruzare.com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154223" y="5547903"/>
            <a:ext cx="1922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latin typeface="+mn-lt"/>
              </a:rPr>
              <a:t>(961) 459 9942</a:t>
            </a:r>
          </a:p>
        </p:txBody>
      </p:sp>
      <p:pic>
        <p:nvPicPr>
          <p:cNvPr id="2052" name="Picture 4" descr="Resultado de imagen para whatsapp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500" y="4578137"/>
            <a:ext cx="969765" cy="96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6254193" y="4798893"/>
            <a:ext cx="1806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latin typeface="+mn-lt"/>
              </a:rPr>
              <a:t>@CruzareCorp</a:t>
            </a:r>
          </a:p>
          <a:p>
            <a:pPr algn="r"/>
            <a:r>
              <a:rPr lang="es-MX" b="1" dirty="0">
                <a:latin typeface="+mn-lt"/>
              </a:rPr>
              <a:t>@cruzare.sis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860902" y="5240127"/>
            <a:ext cx="2791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>
                <a:latin typeface="+mn-lt"/>
              </a:rPr>
              <a:t>(961) 616 2122</a:t>
            </a:r>
          </a:p>
          <a:p>
            <a:pPr algn="r"/>
            <a:r>
              <a:rPr lang="es-MX" sz="2000" b="1" dirty="0">
                <a:latin typeface="+mn-lt"/>
              </a:rPr>
              <a:t>          616 8285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9E09021-26CC-514E-9140-7264460DB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6623" y="1333077"/>
            <a:ext cx="6808980" cy="1951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AF56672-0285-394E-A032-7AE5DD072253}"/>
              </a:ext>
            </a:extLst>
          </p:cNvPr>
          <p:cNvSpPr txBox="1"/>
          <p:nvPr/>
        </p:nvSpPr>
        <p:spPr>
          <a:xfrm>
            <a:off x="1097317" y="6228020"/>
            <a:ext cx="3563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MX" b="1" dirty="0">
                <a:latin typeface="+mn-lt"/>
              </a:rPr>
              <a:t>soporte_cruzare@hotmail.com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8FB913E-7673-954E-A523-6A7E4A80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2200" y="5547903"/>
            <a:ext cx="1625396" cy="513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E284FAC-A2A5-5240-B320-D724E32A7C3A}"/>
              </a:ext>
            </a:extLst>
          </p:cNvPr>
          <p:cNvSpPr txBox="1"/>
          <p:nvPr/>
        </p:nvSpPr>
        <p:spPr>
          <a:xfrm>
            <a:off x="2115384" y="338398"/>
            <a:ext cx="5091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MX" sz="4000" b="1" dirty="0">
                <a:latin typeface="+mn-lt"/>
              </a:rPr>
              <a:t>¡¡ Muchas Gracias !!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9B224AE-6FCE-5E41-AD05-E9CC51C8FE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>
            <a:off x="2860902" y="3308910"/>
            <a:ext cx="3818307" cy="159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98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3F3E1D4C-F8D6-A94D-8E52-AADB01025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104223" y="165464"/>
            <a:ext cx="3961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+mn-lt"/>
              </a:rPr>
              <a:t>Documentos Digitales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01229AE-B9FE-D24F-8ACA-CF74C25F02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888" b="33192"/>
          <a:stretch/>
        </p:blipFill>
        <p:spPr>
          <a:xfrm>
            <a:off x="1135371" y="890741"/>
            <a:ext cx="6965021" cy="432884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BFDF5C9-8C64-EF40-825B-7501CC80E3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589" b="21563"/>
          <a:stretch/>
        </p:blipFill>
        <p:spPr>
          <a:xfrm>
            <a:off x="1135371" y="896748"/>
            <a:ext cx="6965021" cy="43288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77DE0F-53CE-2C4A-BE65-51880EC44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769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84D5B97B-DDD8-504B-BEB1-D06552230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2C59258-A14A-1F43-93E0-40144641AB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104223" y="165464"/>
            <a:ext cx="3860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+mn-lt"/>
              </a:rPr>
              <a:t>Creación de Empresa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578F30B-331E-2F48-8963-C1E1532BA616}"/>
              </a:ext>
            </a:extLst>
          </p:cNvPr>
          <p:cNvPicPr/>
          <p:nvPr/>
        </p:nvPicPr>
        <p:blipFill rotWithShape="1">
          <a:blip r:embed="rId4"/>
          <a:srcRect b="6279"/>
          <a:stretch/>
        </p:blipFill>
        <p:spPr>
          <a:xfrm>
            <a:off x="1196691" y="907748"/>
            <a:ext cx="6913759" cy="432145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3F29049-1B44-964F-8BE7-147B29D2B99B}"/>
              </a:ext>
            </a:extLst>
          </p:cNvPr>
          <p:cNvPicPr/>
          <p:nvPr/>
        </p:nvPicPr>
        <p:blipFill rotWithShape="1">
          <a:blip r:embed="rId5"/>
          <a:srcRect b="6640"/>
          <a:stretch/>
        </p:blipFill>
        <p:spPr>
          <a:xfrm>
            <a:off x="1227593" y="935401"/>
            <a:ext cx="6882857" cy="429379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A243DD8-4E97-6743-962B-7F98B3A71B5D}"/>
              </a:ext>
            </a:extLst>
          </p:cNvPr>
          <p:cNvPicPr/>
          <p:nvPr/>
        </p:nvPicPr>
        <p:blipFill rotWithShape="1">
          <a:blip r:embed="rId6"/>
          <a:srcRect b="6640"/>
          <a:stretch/>
        </p:blipFill>
        <p:spPr>
          <a:xfrm>
            <a:off x="1196691" y="916881"/>
            <a:ext cx="6913759" cy="431231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04E299E-2CD3-A445-A7A2-28890E5265C8}"/>
              </a:ext>
            </a:extLst>
          </p:cNvPr>
          <p:cNvPicPr/>
          <p:nvPr/>
        </p:nvPicPr>
        <p:blipFill rotWithShape="1">
          <a:blip r:embed="rId7"/>
          <a:srcRect b="6640"/>
          <a:stretch/>
        </p:blipFill>
        <p:spPr>
          <a:xfrm>
            <a:off x="1210582" y="905352"/>
            <a:ext cx="6899868" cy="43238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84B1AA4-BB9C-C64E-A4AA-3E9DA4B160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101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3372800-CB6A-E04A-9A9B-F89E83DE9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CD04A38-5580-7441-A801-56E7061B5A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788" r="14163" b="18761"/>
          <a:stretch/>
        </p:blipFill>
        <p:spPr>
          <a:xfrm>
            <a:off x="1187623" y="861743"/>
            <a:ext cx="6860731" cy="43343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r="12988" b="20586"/>
          <a:stretch/>
        </p:blipFill>
        <p:spPr>
          <a:xfrm>
            <a:off x="1187622" y="861743"/>
            <a:ext cx="6860731" cy="430008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00925" y="188640"/>
            <a:ext cx="3581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+mn-lt"/>
              </a:rPr>
              <a:t>Manejo de Usuarios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b="52801"/>
          <a:stretch/>
        </p:blipFill>
        <p:spPr>
          <a:xfrm>
            <a:off x="1187621" y="834274"/>
            <a:ext cx="6802253" cy="309878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1103CD8-DBE1-974E-8BA6-272C0BB675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35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C9B4FA0-B4F8-9344-8785-0EB759001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921E2F6-ED79-334E-9A81-CC0DEC22C1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6912B7-44AB-9646-91B4-74852999CF8B}"/>
              </a:ext>
            </a:extLst>
          </p:cNvPr>
          <p:cNvPicPr/>
          <p:nvPr/>
        </p:nvPicPr>
        <p:blipFill rotWithShape="1">
          <a:blip r:embed="rId4"/>
          <a:srcRect b="5586"/>
          <a:stretch/>
        </p:blipFill>
        <p:spPr>
          <a:xfrm>
            <a:off x="1190290" y="846228"/>
            <a:ext cx="6910101" cy="438297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C88B50C-250B-0046-8BA1-149FB5AA758B}"/>
              </a:ext>
            </a:extLst>
          </p:cNvPr>
          <p:cNvPicPr/>
          <p:nvPr/>
        </p:nvPicPr>
        <p:blipFill rotWithShape="1">
          <a:blip r:embed="rId5"/>
          <a:srcRect b="6159"/>
          <a:stretch/>
        </p:blipFill>
        <p:spPr>
          <a:xfrm>
            <a:off x="1190289" y="868690"/>
            <a:ext cx="6910101" cy="436050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AB49373-8D59-134F-9504-4037B4043C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6850" b="20586"/>
          <a:stretch/>
        </p:blipFill>
        <p:spPr>
          <a:xfrm>
            <a:off x="1190288" y="845515"/>
            <a:ext cx="6046008" cy="437286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4439189-57CB-8D40-97F0-97F19700A6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431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232DAD5D-A37C-CF43-8117-C3C9B213D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8775220-F8AF-6C45-800F-C89D147664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b="48599"/>
          <a:stretch/>
        </p:blipFill>
        <p:spPr>
          <a:xfrm>
            <a:off x="1187624" y="932039"/>
            <a:ext cx="6903616" cy="27138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b="45798"/>
          <a:stretch/>
        </p:blipFill>
        <p:spPr>
          <a:xfrm>
            <a:off x="1187623" y="963605"/>
            <a:ext cx="6864831" cy="23933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12988" t="20586" r="12988" b="17785"/>
          <a:stretch/>
        </p:blipFill>
        <p:spPr>
          <a:xfrm>
            <a:off x="1196775" y="1790363"/>
            <a:ext cx="6903617" cy="34499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/>
          <a:srcRect l="74412" t="9381" b="17785"/>
          <a:stretch/>
        </p:blipFill>
        <p:spPr>
          <a:xfrm>
            <a:off x="5769791" y="932039"/>
            <a:ext cx="2339752" cy="374441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213AEFE-3E99-E94B-B980-9AF79BAFF9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034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8A5899F-86E8-F14F-9780-5C626B210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96" y="98241"/>
            <a:ext cx="1632675" cy="174658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584AF5F-9922-8043-A0C6-DF1182D18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D48D91A-656B-F34E-9F0D-862B92896F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F5113C9-BDB9-4140-90D8-8D515B5B873D}"/>
              </a:ext>
            </a:extLst>
          </p:cNvPr>
          <p:cNvPicPr/>
          <p:nvPr/>
        </p:nvPicPr>
        <p:blipFill rotWithShape="1">
          <a:blip r:embed="rId5"/>
          <a:srcRect b="7018"/>
          <a:stretch/>
        </p:blipFill>
        <p:spPr>
          <a:xfrm>
            <a:off x="1184346" y="878118"/>
            <a:ext cx="6844038" cy="427907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8228909-A127-2642-BAE6-C80FD26418AF}"/>
              </a:ext>
            </a:extLst>
          </p:cNvPr>
          <p:cNvSpPr txBox="1"/>
          <p:nvPr/>
        </p:nvSpPr>
        <p:spPr>
          <a:xfrm>
            <a:off x="1280587" y="188640"/>
            <a:ext cx="3363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+mn-lt"/>
              </a:rPr>
              <a:t>Iconos Frecuentes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55E664C-C4BE-2846-BA05-C0ED129C7572}"/>
              </a:ext>
            </a:extLst>
          </p:cNvPr>
          <p:cNvPicPr/>
          <p:nvPr/>
        </p:nvPicPr>
        <p:blipFill rotWithShape="1">
          <a:blip r:embed="rId6"/>
          <a:srcRect b="8922"/>
          <a:stretch/>
        </p:blipFill>
        <p:spPr>
          <a:xfrm>
            <a:off x="1185268" y="878117"/>
            <a:ext cx="6843116" cy="427907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E5E8154-03BB-FF43-BE66-CAAE7C4A875E}"/>
              </a:ext>
            </a:extLst>
          </p:cNvPr>
          <p:cNvPicPr/>
          <p:nvPr/>
        </p:nvPicPr>
        <p:blipFill rotWithShape="1">
          <a:blip r:embed="rId7"/>
          <a:srcRect b="5357"/>
          <a:stretch/>
        </p:blipFill>
        <p:spPr>
          <a:xfrm>
            <a:off x="1184346" y="888480"/>
            <a:ext cx="6844038" cy="426871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DA31527-D10D-D54E-B5EE-054DB89B4A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178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35727C63-1DA1-834B-8661-BF412499C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96" y="98241"/>
            <a:ext cx="1632675" cy="174658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FCB7710-2E99-3A40-B279-DA3D44C2B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81" y="523844"/>
            <a:ext cx="10518189" cy="631091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AE298B8-C89E-1E46-B921-EBD85384F5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48336" r="56300"/>
          <a:stretch/>
        </p:blipFill>
        <p:spPr>
          <a:xfrm>
            <a:off x="323528" y="5475916"/>
            <a:ext cx="1096386" cy="12562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802451C-39A9-DA46-97EE-675450425A34}"/>
              </a:ext>
            </a:extLst>
          </p:cNvPr>
          <p:cNvPicPr/>
          <p:nvPr/>
        </p:nvPicPr>
        <p:blipFill rotWithShape="1">
          <a:blip r:embed="rId5"/>
          <a:srcRect b="5480"/>
          <a:stretch/>
        </p:blipFill>
        <p:spPr>
          <a:xfrm>
            <a:off x="1223627" y="877023"/>
            <a:ext cx="6760707" cy="435217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507B2DD-6551-944C-9293-D3EEA9B8BFEE}"/>
              </a:ext>
            </a:extLst>
          </p:cNvPr>
          <p:cNvPicPr/>
          <p:nvPr/>
        </p:nvPicPr>
        <p:blipFill rotWithShape="1">
          <a:blip r:embed="rId6"/>
          <a:srcRect b="6640"/>
          <a:stretch/>
        </p:blipFill>
        <p:spPr>
          <a:xfrm>
            <a:off x="1223626" y="889583"/>
            <a:ext cx="6760707" cy="42132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6FE7439-EDA1-5E42-95A4-17C74E25EB42}"/>
              </a:ext>
            </a:extLst>
          </p:cNvPr>
          <p:cNvPicPr/>
          <p:nvPr/>
        </p:nvPicPr>
        <p:blipFill rotWithShape="1">
          <a:blip r:embed="rId7"/>
          <a:srcRect b="5568"/>
          <a:stretch/>
        </p:blipFill>
        <p:spPr>
          <a:xfrm>
            <a:off x="1223625" y="877023"/>
            <a:ext cx="6760708" cy="43521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6922FCF-B15D-A74D-B60B-CAB1F90B6B09}"/>
              </a:ext>
            </a:extLst>
          </p:cNvPr>
          <p:cNvPicPr/>
          <p:nvPr/>
        </p:nvPicPr>
        <p:blipFill rotWithShape="1">
          <a:blip r:embed="rId8"/>
          <a:srcRect b="5568"/>
          <a:stretch/>
        </p:blipFill>
        <p:spPr>
          <a:xfrm>
            <a:off x="1223623" y="877023"/>
            <a:ext cx="6760709" cy="43521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392D323-1455-7041-BBFE-350413AB6777}"/>
              </a:ext>
            </a:extLst>
          </p:cNvPr>
          <p:cNvPicPr/>
          <p:nvPr/>
        </p:nvPicPr>
        <p:blipFill rotWithShape="1">
          <a:blip r:embed="rId9"/>
          <a:srcRect b="6640"/>
          <a:stretch/>
        </p:blipFill>
        <p:spPr>
          <a:xfrm>
            <a:off x="1255076" y="899130"/>
            <a:ext cx="6729255" cy="421624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FE05CBC-FC95-D34F-A373-59CA6D8AAC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b="6803"/>
          <a:stretch/>
        </p:blipFill>
        <p:spPr>
          <a:xfrm rot="16200000">
            <a:off x="-606727" y="2235528"/>
            <a:ext cx="2088232" cy="8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072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2C2D1F"/>
      </a:dk2>
      <a:lt2>
        <a:srgbClr val="FAF2C5"/>
      </a:lt2>
      <a:accent1>
        <a:srgbClr val="EA9736"/>
      </a:accent1>
      <a:accent2>
        <a:srgbClr val="EACF56"/>
      </a:accent2>
      <a:accent3>
        <a:srgbClr val="77D4D6"/>
      </a:accent3>
      <a:accent4>
        <a:srgbClr val="54AFDC"/>
      </a:accent4>
      <a:accent5>
        <a:srgbClr val="88C363"/>
      </a:accent5>
      <a:accent6>
        <a:srgbClr val="D9D899"/>
      </a:accent6>
      <a:hlink>
        <a:srgbClr val="A7A574"/>
      </a:hlink>
      <a:folHlink>
        <a:srgbClr val="8B887A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9B359FC9-1E88-4883-B31D-CCECAE2A7B38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TM03457475[[fn=Marco]]</Template>
  <TotalTime>12140</TotalTime>
  <Words>148</Words>
  <Application>Microsoft Macintosh PowerPoint</Application>
  <PresentationFormat>Presentación en pantalla (4:3)</PresentationFormat>
  <Paragraphs>45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29</vt:i4>
      </vt:variant>
    </vt:vector>
  </HeadingPairs>
  <TitlesOfParts>
    <vt:vector size="44" baseType="lpstr">
      <vt:lpstr>Arial</vt:lpstr>
      <vt:lpstr>Calibri</vt:lpstr>
      <vt:lpstr>Calibri Light</vt:lpstr>
      <vt:lpstr>Century Gothic</vt:lpstr>
      <vt:lpstr>MS Shell Dlg 2</vt:lpstr>
      <vt:lpstr>Times New Roman</vt:lpstr>
      <vt:lpstr>Trebuchet MS</vt:lpstr>
      <vt:lpstr>Wingdings</vt:lpstr>
      <vt:lpstr>Wingdings 2</vt:lpstr>
      <vt:lpstr>Wingdings 3</vt:lpstr>
      <vt:lpstr>3_Diseño personalizado</vt:lpstr>
      <vt:lpstr>2_Diseño personalizado</vt:lpstr>
      <vt:lpstr>1_Diseño personalizado</vt:lpstr>
      <vt:lpstr>Diseño personalizado</vt:lpstr>
      <vt:lpstr>Madison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EESA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Alejandra</dc:creator>
  <cp:lastModifiedBy>Microsoft Office User</cp:lastModifiedBy>
  <cp:revision>403</cp:revision>
  <cp:lastPrinted>2015-02-16T22:47:30Z</cp:lastPrinted>
  <dcterms:created xsi:type="dcterms:W3CDTF">2013-12-12T21:45:07Z</dcterms:created>
  <dcterms:modified xsi:type="dcterms:W3CDTF">2020-08-27T17:31:10Z</dcterms:modified>
</cp:coreProperties>
</file>